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6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596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247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891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247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891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359640" cy="503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64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640" cy="444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359640" cy="503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596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6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596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247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89160" y="198000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247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89160" y="4612320"/>
            <a:ext cx="30135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64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640" cy="444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732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596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9640" cy="503964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 anchorCtr="1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9640" cy="35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9640" cy="161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9640" cy="5396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64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</a:rPr>
              <a:t>Создание приложения React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9640" cy="19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3880" cy="143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364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</a:rPr>
              <a:t>-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</a:rPr>
              <a:t> 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</a:rPr>
              <a:t>это веб-приложение или веб-сайт, использующий единственный 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</a:rPr>
              <a:t>HTML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</a:rPr>
              <a:t>-документ как оболочку для всех веб-страниц и организующий взаимодействие с пользователем через динамически подгружаемые 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</a:rPr>
              <a:t>HTML, CSS, JavaScript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</a:rPr>
              <a:t>, обычно посредством 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</a:rPr>
              <a:t>AJAX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</a:rPr>
              <a:t>.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640" cy="119232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</a:rPr>
              <a:t>Одностраничное приложение</a:t>
            </a:r>
            <a:br/>
            <a:r>
              <a:rPr b="1" lang="ru-RU" sz="3600" spc="-1" strike="noStrike">
                <a:solidFill>
                  <a:srgbClr val="ffffff"/>
                </a:solidFill>
                <a:latin typeface="Noto Sans Black"/>
              </a:rPr>
              <a:t>Single page aplication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</a:rPr>
              <a:t>Создание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800000" y="1656000"/>
            <a:ext cx="791964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</a:rPr>
              <a:t>Для установки приложения установите Node.js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</a:rPr>
              <a:t>Выберите File / Create Project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640" cy="119232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111240" y="1800000"/>
            <a:ext cx="1652400" cy="10076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rcRect l="28581" t="18978" r="29980" b="23867"/>
          <a:stretch/>
        </p:blipFill>
        <p:spPr>
          <a:xfrm>
            <a:off x="1944000" y="3312000"/>
            <a:ext cx="4823280" cy="374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</a:rPr>
              <a:t>Запуск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44000" y="1656000"/>
            <a:ext cx="9575640" cy="55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</a:rPr>
              <a:t>Откройте терминал внизу окна PhpStorm и введите: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</a:rPr>
              <a:t>npm start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</a:rPr>
              <a:t>Приложение откроется в браузере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640" cy="119232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rcRect l="-699" t="84997" r="72118" b="3559"/>
          <a:stretch/>
        </p:blipFill>
        <p:spPr>
          <a:xfrm>
            <a:off x="72000" y="4104000"/>
            <a:ext cx="4482000" cy="100728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rcRect l="36437" t="31675" r="37122" b="22597"/>
          <a:stretch/>
        </p:blipFill>
        <p:spPr>
          <a:xfrm>
            <a:off x="5040360" y="4032360"/>
            <a:ext cx="3023280" cy="294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</a:rPr>
              <a:t>Подготовка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44000" y="1656000"/>
            <a:ext cx="9575640" cy="55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</a:rPr>
              <a:t>Основные компоненты приложения находятся в папке src. Удалите из папки файлы проекта по-умолчанию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640" cy="119232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rcRect l="0" t="5015" r="81407" b="59426"/>
          <a:stretch/>
        </p:blipFill>
        <p:spPr>
          <a:xfrm>
            <a:off x="3024000" y="3312000"/>
            <a:ext cx="3384000" cy="364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2022-04-17T00:20:21Z</dcterms:modified>
  <cp:revision>3</cp:revision>
  <dc:subject/>
  <dc:title>Midnightblue</dc:title>
</cp:coreProperties>
</file>